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3" r:id="rId11"/>
    <p:sldId id="264" r:id="rId12"/>
    <p:sldId id="268" r:id="rId13"/>
    <p:sldId id="257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úhe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úhlý trojúhe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úhe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11" name="Přímá spojovací čár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úhlý trojúhe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Microsoft_Keyboard.jpg" TargetMode="External"/><Relationship Id="rId2" Type="http://schemas.openxmlformats.org/officeDocument/2006/relationships/hyperlink" Target="http://cs.wikipedia.org/wiki/Kl%C3%A1vesnic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Qwertz_cz.svg" TargetMode="External"/><Relationship Id="rId4" Type="http://schemas.openxmlformats.org/officeDocument/2006/relationships/hyperlink" Target="http://cs.wikipedia.org/wiki/Po%C4%8D%C3%ADta%C4%8Dov%C3%A1_kl%C3%A1vesnic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Klávesnice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klávesnic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507288" cy="4572000"/>
          </a:xfrm>
        </p:spPr>
        <p:txBody>
          <a:bodyPr/>
          <a:lstStyle/>
          <a:p>
            <a:pPr>
              <a:buNone/>
            </a:pPr>
            <a:r>
              <a:rPr lang="cs-CZ" u="sng" dirty="0" smtClean="0"/>
              <a:t>Alfanumerická klávesnice</a:t>
            </a:r>
          </a:p>
          <a:p>
            <a:r>
              <a:rPr lang="cs-CZ" dirty="0" smtClean="0"/>
              <a:t>Klávesnice psacího stroje nebo dálnopisu</a:t>
            </a:r>
          </a:p>
          <a:p>
            <a:r>
              <a:rPr lang="cs-CZ" dirty="0" smtClean="0"/>
              <a:t>Počítačová klávesnice</a:t>
            </a:r>
            <a:endParaRPr lang="cs-CZ" dirty="0"/>
          </a:p>
        </p:txBody>
      </p:sp>
      <p:pic>
        <p:nvPicPr>
          <p:cNvPr id="3074" name="Picture 2" descr="Soubor:Microsoft Key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861048"/>
            <a:ext cx="3672408" cy="275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klávesnic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u="sng" dirty="0" smtClean="0"/>
              <a:t>Numerická klávesnice</a:t>
            </a:r>
          </a:p>
          <a:p>
            <a:r>
              <a:rPr lang="cs-CZ" dirty="0" smtClean="0"/>
              <a:t>Klávesnice kalkulačky</a:t>
            </a:r>
          </a:p>
          <a:p>
            <a:r>
              <a:rPr lang="cs-CZ" dirty="0" smtClean="0"/>
              <a:t>Klávesnice telefonu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Hudební klávesnice (klaviatura)</a:t>
            </a:r>
          </a:p>
          <a:p>
            <a:r>
              <a:rPr lang="cs-CZ" dirty="0" smtClean="0"/>
              <a:t>u klavíru, varhan, akordeonu apod.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Jiné klávesnice</a:t>
            </a:r>
          </a:p>
          <a:p>
            <a:r>
              <a:rPr lang="cs-CZ" dirty="0" smtClean="0"/>
              <a:t>Zvonková, piktografická klávesnice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Počítačová 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Soubor:Qwertz cz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8208235" cy="3955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(05.08.2012)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hlinkClick r:id="rId2"/>
              </a:rPr>
              <a:t>http://cs.wikipedia.org/wiki/Kl%C3%A1vesnice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http://cs.wikipedia.org/wiki/Soubor:Microsoft_Keyboard.jpg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http://cs.wikipedia.org/wiki/Po%C4%8D%C3%ADta%C4%8Dov%C3%A1_kl%C3%A1vesnice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cs.wikipedia.org/wiki/Soubor:Qwertz_cz.svg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Je vstupně výstupní zařízení </a:t>
            </a:r>
          </a:p>
          <a:p>
            <a:r>
              <a:rPr lang="cs-CZ" dirty="0" smtClean="0"/>
              <a:t>Sestávající z kláves  zpravidla mačkaných prsty</a:t>
            </a:r>
          </a:p>
          <a:p>
            <a:endParaRPr lang="cs-CZ" dirty="0" smtClean="0"/>
          </a:p>
        </p:txBody>
      </p:sp>
      <p:pic>
        <p:nvPicPr>
          <p:cNvPr id="1028" name="Picture 4" descr="C:\Documents and Settings\Ondra\Local Settings\Temporary Internet Files\Content.IE5\39VBQN0S\MP90040185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17032"/>
            <a:ext cx="3901440" cy="2599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Slouží k psaní textu</a:t>
            </a:r>
          </a:p>
          <a:p>
            <a:r>
              <a:rPr lang="cs-CZ" dirty="0" smtClean="0"/>
              <a:t>Ovládání počítačových programů</a:t>
            </a:r>
          </a:p>
          <a:p>
            <a:endParaRPr lang="cs-CZ" dirty="0"/>
          </a:p>
        </p:txBody>
      </p:sp>
      <p:pic>
        <p:nvPicPr>
          <p:cNvPr id="2050" name="Picture 2" descr="C:\Documents and Settings\Ondra\Local Settings\Temporary Internet Files\Content.IE5\5PREYUOX\MP9004018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501008"/>
            <a:ext cx="3901440" cy="2599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Klávesnice se dělí na několik částí: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Alfanumerická část </a:t>
            </a:r>
          </a:p>
          <a:p>
            <a:r>
              <a:rPr lang="cs-CZ" dirty="0" smtClean="0"/>
              <a:t>Hlavní část klávesnice </a:t>
            </a:r>
          </a:p>
          <a:p>
            <a:r>
              <a:rPr lang="cs-CZ" dirty="0" smtClean="0"/>
              <a:t>Obsahující písmena, čísla a jiné znaky + klávesy Ctrl, Alt, Shift, tabulátor, Enter, </a:t>
            </a:r>
            <a:r>
              <a:rPr lang="cs-CZ" dirty="0" err="1" smtClean="0"/>
              <a:t>Backspace</a:t>
            </a:r>
            <a:r>
              <a:rPr lang="cs-CZ" dirty="0" smtClean="0"/>
              <a:t> a Caps </a:t>
            </a:r>
            <a:r>
              <a:rPr lang="cs-CZ" dirty="0" err="1" smtClean="0"/>
              <a:t>Lock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Numerická část</a:t>
            </a:r>
          </a:p>
          <a:p>
            <a:r>
              <a:rPr lang="cs-CZ" dirty="0" smtClean="0"/>
              <a:t>Obsahuje číslice + operační znaménka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Funkční klávesy</a:t>
            </a:r>
            <a:endParaRPr lang="cs-CZ" dirty="0" smtClean="0"/>
          </a:p>
          <a:p>
            <a:r>
              <a:rPr lang="cs-CZ" dirty="0" smtClean="0"/>
              <a:t>F1 - F12 Každá klávesa má určitou funkci zadanou akt. programem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klávesnice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Pomocné klávesy</a:t>
            </a:r>
          </a:p>
          <a:p>
            <a:r>
              <a:rPr lang="cs-CZ" dirty="0" err="1" smtClean="0"/>
              <a:t>Page</a:t>
            </a:r>
            <a:r>
              <a:rPr lang="cs-CZ" dirty="0" smtClean="0"/>
              <a:t> </a:t>
            </a:r>
            <a:r>
              <a:rPr lang="cs-CZ" dirty="0" err="1" smtClean="0"/>
              <a:t>Up</a:t>
            </a:r>
            <a:r>
              <a:rPr lang="cs-CZ" dirty="0" smtClean="0"/>
              <a:t>, </a:t>
            </a:r>
            <a:r>
              <a:rPr lang="cs-CZ" dirty="0" err="1" smtClean="0"/>
              <a:t>Page</a:t>
            </a:r>
            <a:r>
              <a:rPr lang="cs-CZ" dirty="0" smtClean="0"/>
              <a:t> Down,…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err="1" smtClean="0"/>
              <a:t>Kursorové</a:t>
            </a:r>
            <a:r>
              <a:rPr lang="cs-CZ" u="sng" dirty="0" smtClean="0"/>
              <a:t> klávesy</a:t>
            </a:r>
          </a:p>
          <a:p>
            <a:r>
              <a:rPr lang="cs-CZ" dirty="0" smtClean="0"/>
              <a:t>„šipky“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Speciální klávesy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b="1" dirty="0" err="1" smtClean="0"/>
              <a:t>Esc</a:t>
            </a:r>
            <a:r>
              <a:rPr lang="cs-CZ" dirty="0" smtClean="0"/>
              <a:t> - Odvolání posledního příkazu</a:t>
            </a:r>
          </a:p>
          <a:p>
            <a:r>
              <a:rPr lang="cs-CZ" b="1" dirty="0" err="1" smtClean="0"/>
              <a:t>Print</a:t>
            </a:r>
            <a:r>
              <a:rPr lang="cs-CZ" b="1" dirty="0" smtClean="0"/>
              <a:t> </a:t>
            </a:r>
            <a:r>
              <a:rPr lang="cs-CZ" b="1" dirty="0" err="1" smtClean="0"/>
              <a:t>Screen</a:t>
            </a:r>
            <a:r>
              <a:rPr lang="cs-CZ" b="1" dirty="0" smtClean="0"/>
              <a:t> </a:t>
            </a:r>
            <a:r>
              <a:rPr lang="cs-CZ" dirty="0" smtClean="0"/>
              <a:t>- Vložení momentálního obsahu obrazovky do schránky</a:t>
            </a:r>
          </a:p>
          <a:p>
            <a:r>
              <a:rPr lang="cs-CZ" b="1" dirty="0" smtClean="0"/>
              <a:t>Scroll </a:t>
            </a:r>
            <a:r>
              <a:rPr lang="cs-CZ" b="1" dirty="0" err="1" smtClean="0"/>
              <a:t>Lock</a:t>
            </a:r>
            <a:r>
              <a:rPr lang="cs-CZ" b="1" dirty="0" smtClean="0"/>
              <a:t> </a:t>
            </a:r>
            <a:r>
              <a:rPr lang="cs-CZ" dirty="0" smtClean="0"/>
              <a:t>- Řídí „rolování“ obrazovky nahoru a dolů</a:t>
            </a:r>
          </a:p>
          <a:p>
            <a:r>
              <a:rPr lang="cs-CZ" b="1" dirty="0" smtClean="0"/>
              <a:t>Pause/</a:t>
            </a:r>
            <a:r>
              <a:rPr lang="cs-CZ" b="1" dirty="0" err="1" smtClean="0"/>
              <a:t>Break</a:t>
            </a:r>
            <a:r>
              <a:rPr lang="cs-CZ" dirty="0" smtClean="0"/>
              <a:t> - Zastavení provádění programu</a:t>
            </a:r>
          </a:p>
          <a:p>
            <a:r>
              <a:rPr lang="cs-CZ" b="1" dirty="0" smtClean="0"/>
              <a:t>Insert</a:t>
            </a:r>
            <a:r>
              <a:rPr lang="cs-CZ" dirty="0" smtClean="0"/>
              <a:t> - Přepíná mezi režimem vkládání a přepis</a:t>
            </a:r>
          </a:p>
          <a:p>
            <a:r>
              <a:rPr lang="cs-CZ" b="1" dirty="0" err="1" smtClean="0"/>
              <a:t>Home</a:t>
            </a:r>
            <a:r>
              <a:rPr lang="cs-CZ" dirty="0" smtClean="0"/>
              <a:t> - Posouvá kurzor na začátek řádku</a:t>
            </a:r>
          </a:p>
          <a:p>
            <a:r>
              <a:rPr lang="cs-CZ" b="1" dirty="0" err="1" smtClean="0"/>
              <a:t>Page</a:t>
            </a:r>
            <a:r>
              <a:rPr lang="cs-CZ" b="1" dirty="0" smtClean="0"/>
              <a:t> </a:t>
            </a:r>
            <a:r>
              <a:rPr lang="cs-CZ" b="1" dirty="0" err="1" smtClean="0"/>
              <a:t>Up</a:t>
            </a:r>
            <a:r>
              <a:rPr lang="cs-CZ" dirty="0" smtClean="0"/>
              <a:t> - Posunutí textu o jednu obrazovku nahoru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Speciální klávesy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err="1" smtClean="0"/>
              <a:t>Delete</a:t>
            </a:r>
            <a:r>
              <a:rPr lang="cs-CZ" dirty="0" smtClean="0"/>
              <a:t> - Maže znak na pozici kurzoru</a:t>
            </a:r>
          </a:p>
          <a:p>
            <a:r>
              <a:rPr lang="cs-CZ" b="1" dirty="0" err="1" smtClean="0"/>
              <a:t>End</a:t>
            </a:r>
            <a:r>
              <a:rPr lang="cs-CZ" dirty="0" smtClean="0"/>
              <a:t> - Posouvá kurzor na konec řádku</a:t>
            </a:r>
          </a:p>
          <a:p>
            <a:r>
              <a:rPr lang="cs-CZ" b="1" dirty="0" err="1" smtClean="0"/>
              <a:t>Page</a:t>
            </a:r>
            <a:r>
              <a:rPr lang="cs-CZ" b="1" dirty="0" smtClean="0"/>
              <a:t> Down</a:t>
            </a:r>
            <a:r>
              <a:rPr lang="cs-CZ" dirty="0" smtClean="0"/>
              <a:t> - Posunutí textu o jednu obrazovku dolů</a:t>
            </a:r>
          </a:p>
          <a:p>
            <a:r>
              <a:rPr lang="cs-CZ" b="1" dirty="0" smtClean="0"/>
              <a:t>Enter</a:t>
            </a:r>
            <a:r>
              <a:rPr lang="cs-CZ" dirty="0" smtClean="0"/>
              <a:t> - Potvrzení příkazu</a:t>
            </a:r>
          </a:p>
          <a:p>
            <a:r>
              <a:rPr lang="cs-CZ" b="1" dirty="0" err="1" smtClean="0"/>
              <a:t>Backspace</a:t>
            </a:r>
            <a:r>
              <a:rPr lang="cs-CZ" dirty="0" smtClean="0"/>
              <a:t> - Mazání znaku zpětným posunem kurzoru</a:t>
            </a:r>
          </a:p>
          <a:p>
            <a:r>
              <a:rPr lang="cs-CZ" b="1" dirty="0" smtClean="0"/>
              <a:t>Kurzorové šipky</a:t>
            </a:r>
            <a:r>
              <a:rPr lang="cs-CZ" dirty="0" smtClean="0"/>
              <a:t> - Posun kurzoru po obrazovce</a:t>
            </a:r>
          </a:p>
          <a:p>
            <a:r>
              <a:rPr lang="cs-CZ" b="1" dirty="0" smtClean="0"/>
              <a:t>Shift</a:t>
            </a:r>
            <a:r>
              <a:rPr lang="cs-CZ" dirty="0" smtClean="0"/>
              <a:t> - Přepínání velkých a malých písmen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Speciální klávesy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b="1" dirty="0" smtClean="0"/>
              <a:t>Ctrl </a:t>
            </a:r>
            <a:r>
              <a:rPr lang="cs-CZ" dirty="0" smtClean="0"/>
              <a:t>- Přepínání funkcí kláves při řízení programu</a:t>
            </a:r>
          </a:p>
          <a:p>
            <a:r>
              <a:rPr lang="cs-CZ" b="1" dirty="0" smtClean="0"/>
              <a:t>Alt</a:t>
            </a:r>
            <a:r>
              <a:rPr lang="cs-CZ" dirty="0" smtClean="0"/>
              <a:t> - Přepínání funkcí kláves při řízení programu</a:t>
            </a:r>
          </a:p>
          <a:p>
            <a:r>
              <a:rPr lang="cs-CZ" b="1" dirty="0" smtClean="0"/>
              <a:t>Caps </a:t>
            </a:r>
            <a:r>
              <a:rPr lang="cs-CZ" b="1" dirty="0" err="1" smtClean="0"/>
              <a:t>Lock</a:t>
            </a:r>
            <a:r>
              <a:rPr lang="cs-CZ" b="1" dirty="0" smtClean="0"/>
              <a:t> </a:t>
            </a:r>
            <a:r>
              <a:rPr lang="cs-CZ" dirty="0" smtClean="0"/>
              <a:t>- Přepíná trvale na velká písmena</a:t>
            </a:r>
          </a:p>
          <a:p>
            <a:r>
              <a:rPr lang="cs-CZ" b="1" dirty="0" smtClean="0"/>
              <a:t>Tabuláto</a:t>
            </a:r>
            <a:r>
              <a:rPr lang="cs-CZ" dirty="0" smtClean="0"/>
              <a:t>r - Přeskakování kurzoru do předem nadefinovaných pozic</a:t>
            </a:r>
          </a:p>
          <a:p>
            <a:r>
              <a:rPr lang="cs-CZ" b="1" dirty="0" smtClean="0"/>
              <a:t>Windows</a:t>
            </a:r>
            <a:r>
              <a:rPr lang="cs-CZ" dirty="0" smtClean="0"/>
              <a:t> - </a:t>
            </a:r>
            <a:r>
              <a:rPr lang="cs-CZ" i="1" dirty="0" smtClean="0"/>
              <a:t>V MS Windows:</a:t>
            </a:r>
            <a:r>
              <a:rPr lang="cs-CZ" dirty="0" smtClean="0"/>
              <a:t> Otevření nabídky Start</a:t>
            </a:r>
          </a:p>
          <a:p>
            <a:r>
              <a:rPr lang="cs-CZ" b="1" dirty="0" err="1" smtClean="0"/>
              <a:t>Application</a:t>
            </a:r>
            <a:r>
              <a:rPr lang="cs-CZ" dirty="0" smtClean="0"/>
              <a:t> - </a:t>
            </a:r>
            <a:r>
              <a:rPr lang="cs-CZ" i="1" dirty="0" smtClean="0"/>
              <a:t>V MS Windows:</a:t>
            </a:r>
            <a:r>
              <a:rPr lang="cs-CZ" dirty="0" smtClean="0"/>
              <a:t> Otevření místní nabídky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lent">
  <a:themeElements>
    <a:clrScheme name="Vrchol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Talen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alen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</TotalTime>
  <Words>277</Words>
  <Application>Microsoft Office PowerPoint</Application>
  <PresentationFormat>Předvádění na obrazovce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Talent</vt:lpstr>
      <vt:lpstr>Klávesnice</vt:lpstr>
      <vt:lpstr>Klávesnice</vt:lpstr>
      <vt:lpstr>Využití klávesnice</vt:lpstr>
      <vt:lpstr>Dělení klávesnice</vt:lpstr>
      <vt:lpstr>Dělení klávesnice</vt:lpstr>
      <vt:lpstr>Dělení klávesnice</vt:lpstr>
      <vt:lpstr>Speciální klávesy</vt:lpstr>
      <vt:lpstr>Speciální klávesy</vt:lpstr>
      <vt:lpstr>Speciální klávesy</vt:lpstr>
      <vt:lpstr>Příklady klávesnic</vt:lpstr>
      <vt:lpstr>Příklady klávesnic</vt:lpstr>
      <vt:lpstr>Počítačová klávesnice</vt:lpstr>
      <vt:lpstr>Zdroje (05.08.2012)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Klávesnice</dc:title>
  <cp:lastModifiedBy>Ondra</cp:lastModifiedBy>
  <cp:revision>9</cp:revision>
  <dcterms:modified xsi:type="dcterms:W3CDTF">2012-11-26T16:03:52Z</dcterms:modified>
</cp:coreProperties>
</file>